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19905" cy="3239770"/>
  <p:notesSz cx="10234295" cy="710374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020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66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6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66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6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20027" y="888133"/>
            <a:ext cx="3196986" cy="23977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4619" y="3419204"/>
            <a:ext cx="8187802" cy="2796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40025" y="625021"/>
            <a:ext cx="3240150" cy="1033229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2835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40025" y="1701750"/>
            <a:ext cx="3240150" cy="782250"/>
          </a:xfrm>
        </p:spPr>
        <p:txBody>
          <a:bodyPr>
            <a:normAutofit/>
          </a:bodyPr>
          <a:lstStyle>
            <a:lvl1pPr marL="0" indent="0" algn="ctr"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215900" indent="0" algn="ctr">
              <a:buNone/>
              <a:defRPr sz="945"/>
            </a:lvl2pPr>
            <a:lvl3pPr marL="431800" indent="0" algn="ctr">
              <a:buNone/>
              <a:defRPr sz="850"/>
            </a:lvl3pPr>
            <a:lvl4pPr marL="647700" indent="0" algn="ctr">
              <a:buNone/>
              <a:defRPr sz="755"/>
            </a:lvl4pPr>
            <a:lvl5pPr marL="864235" indent="0" algn="ctr">
              <a:buNone/>
              <a:defRPr sz="755"/>
            </a:lvl5pPr>
            <a:lvl6pPr marL="1080135" indent="0" algn="ctr">
              <a:buNone/>
              <a:defRPr sz="755"/>
            </a:lvl6pPr>
            <a:lvl7pPr marL="1296035" indent="0" algn="ctr">
              <a:buNone/>
              <a:defRPr sz="755"/>
            </a:lvl7pPr>
            <a:lvl8pPr marL="1511935" indent="0" algn="ctr">
              <a:buNone/>
              <a:defRPr sz="755"/>
            </a:lvl8pPr>
            <a:lvl9pPr marL="1727835" indent="0" algn="ctr">
              <a:buNone/>
              <a:defRPr sz="75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97014" y="260572"/>
            <a:ext cx="3726173" cy="262628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511" y="122100"/>
            <a:ext cx="3726173" cy="626250"/>
          </a:xfrm>
        </p:spPr>
        <p:txBody>
          <a:bodyPr anchor="ctr" anchorCtr="0">
            <a:normAutofit/>
          </a:bodyPr>
          <a:lstStyle>
            <a:lvl1pPr>
              <a:defRPr sz="208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511" y="862500"/>
            <a:ext cx="3726173" cy="2055750"/>
          </a:xfrm>
        </p:spPr>
        <p:txBody>
          <a:bodyPr>
            <a:normAutofit/>
          </a:bodyPr>
          <a:lstStyle>
            <a:lvl1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763" y="221635"/>
            <a:ext cx="3652584" cy="1933865"/>
          </a:xfrm>
        </p:spPr>
        <p:txBody>
          <a:bodyPr anchor="b">
            <a:normAutofit/>
          </a:bodyPr>
          <a:lstStyle>
            <a:lvl1pPr>
              <a:defRPr sz="2835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4764" y="2177966"/>
            <a:ext cx="3652584" cy="305932"/>
          </a:xfrm>
        </p:spPr>
        <p:txBody>
          <a:bodyPr>
            <a:normAutofit/>
          </a:bodyPr>
          <a:lstStyle>
            <a:lvl1pPr marL="0" indent="0">
              <a:buNone/>
              <a:defRPr sz="1135">
                <a:solidFill>
                  <a:schemeClr val="tx1"/>
                </a:solidFill>
              </a:defRPr>
            </a:lvl1pPr>
            <a:lvl2pPr marL="21590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80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700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4pPr>
            <a:lvl5pPr marL="8642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6pPr>
            <a:lvl7pPr marL="12960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7pPr>
            <a:lvl8pPr marL="15119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8pPr>
            <a:lvl9pPr marL="17278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511" y="122100"/>
            <a:ext cx="3726173" cy="626250"/>
          </a:xfrm>
        </p:spPr>
        <p:txBody>
          <a:bodyPr>
            <a:normAutofit/>
          </a:bodyPr>
          <a:lstStyle>
            <a:lvl1pPr>
              <a:defRPr sz="208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9511" y="862500"/>
            <a:ext cx="1836085" cy="20557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19598" y="862500"/>
            <a:ext cx="1836085" cy="20557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576" y="172500"/>
            <a:ext cx="3726173" cy="6262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7576" y="824391"/>
            <a:ext cx="1827647" cy="389250"/>
          </a:xfrm>
        </p:spPr>
        <p:txBody>
          <a:bodyPr anchor="b">
            <a:normAutofit/>
          </a:bodyPr>
          <a:lstStyle>
            <a:lvl1pPr marL="0" indent="0">
              <a:buNone/>
              <a:defRPr sz="1325" b="0"/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7576" y="1235721"/>
            <a:ext cx="1827647" cy="16885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187101" y="824391"/>
            <a:ext cx="1836648" cy="389250"/>
          </a:xfrm>
        </p:spPr>
        <p:txBody>
          <a:bodyPr anchor="b">
            <a:normAutofit/>
          </a:bodyPr>
          <a:lstStyle>
            <a:lvl1pPr marL="0" indent="0">
              <a:buNone/>
              <a:defRPr sz="1325" b="0"/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187101" y="1235721"/>
            <a:ext cx="1836648" cy="16885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014" y="1306875"/>
            <a:ext cx="3726173" cy="626250"/>
          </a:xfrm>
        </p:spPr>
        <p:txBody>
          <a:bodyPr>
            <a:normAutofit/>
          </a:bodyPr>
          <a:lstStyle>
            <a:lvl1pPr algn="ctr">
              <a:defRPr sz="208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9173" y="60000"/>
            <a:ext cx="1475927" cy="756000"/>
          </a:xfrm>
        </p:spPr>
        <p:txBody>
          <a:bodyPr anchor="ctr" anchorCtr="0">
            <a:normAutofit/>
          </a:bodyPr>
          <a:lstStyle>
            <a:lvl1pPr>
              <a:defRPr sz="151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836936" y="362057"/>
            <a:ext cx="2061370" cy="2406825"/>
          </a:xfrm>
        </p:spPr>
        <p:txBody>
          <a:bodyPr/>
          <a:lstStyle>
            <a:lvl1pPr marL="0" indent="0">
              <a:buNone/>
              <a:defRPr sz="1510"/>
            </a:lvl1pPr>
            <a:lvl2pPr marL="215900" indent="0">
              <a:buNone/>
              <a:defRPr sz="1325"/>
            </a:lvl2pPr>
            <a:lvl3pPr marL="431800" indent="0">
              <a:buNone/>
              <a:defRPr sz="1135"/>
            </a:lvl3pPr>
            <a:lvl4pPr marL="647700" indent="0">
              <a:buNone/>
              <a:defRPr sz="945"/>
            </a:lvl4pPr>
            <a:lvl5pPr marL="864235" indent="0">
              <a:buNone/>
              <a:defRPr sz="945"/>
            </a:lvl5pPr>
            <a:lvl6pPr marL="1080135" indent="0">
              <a:buNone/>
              <a:defRPr sz="945"/>
            </a:lvl6pPr>
            <a:lvl7pPr marL="1296035" indent="0">
              <a:buNone/>
              <a:defRPr sz="945"/>
            </a:lvl7pPr>
            <a:lvl8pPr marL="1511935" indent="0">
              <a:buNone/>
              <a:defRPr sz="945"/>
            </a:lvl8pPr>
            <a:lvl9pPr marL="1727835" indent="0">
              <a:buNone/>
              <a:defRPr sz="94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0973" y="972000"/>
            <a:ext cx="1475927" cy="18007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945"/>
            </a:lvl1pPr>
            <a:lvl2pPr marL="215900" indent="0">
              <a:buNone/>
              <a:defRPr sz="660"/>
            </a:lvl2pPr>
            <a:lvl3pPr marL="431800" indent="0">
              <a:buNone/>
              <a:defRPr sz="565"/>
            </a:lvl3pPr>
            <a:lvl4pPr marL="647700" indent="0">
              <a:buNone/>
              <a:defRPr sz="470"/>
            </a:lvl4pPr>
            <a:lvl5pPr marL="864235" indent="0">
              <a:buNone/>
              <a:defRPr sz="470"/>
            </a:lvl5pPr>
            <a:lvl6pPr marL="1080135" indent="0">
              <a:buNone/>
              <a:defRPr sz="470"/>
            </a:lvl6pPr>
            <a:lvl7pPr marL="1296035" indent="0">
              <a:buNone/>
              <a:defRPr sz="470"/>
            </a:lvl7pPr>
            <a:lvl8pPr marL="1511935" indent="0">
              <a:buNone/>
              <a:defRPr sz="470"/>
            </a:lvl8pPr>
            <a:lvl9pPr marL="1727835" indent="0">
              <a:buNone/>
              <a:defRPr sz="47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481278" y="172500"/>
            <a:ext cx="541909" cy="2745750"/>
          </a:xfrm>
        </p:spPr>
        <p:txBody>
          <a:bodyPr vert="eaVert">
            <a:normAutofit/>
          </a:bodyPr>
          <a:lstStyle>
            <a:lvl1pPr>
              <a:defRPr sz="208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7014" y="172500"/>
            <a:ext cx="3146588" cy="274575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97014" y="172500"/>
            <a:ext cx="3726173" cy="62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7014" y="862500"/>
            <a:ext cx="3726173" cy="205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97014" y="3003000"/>
            <a:ext cx="972045" cy="17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431066" y="3003000"/>
            <a:ext cx="1458068" cy="17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051141" y="3003000"/>
            <a:ext cx="972045" cy="17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431800" rtl="0" eaLnBrk="1" latinLnBrk="0" hangingPunct="1">
        <a:lnSpc>
          <a:spcPct val="90000"/>
        </a:lnSpc>
        <a:spcBef>
          <a:spcPct val="0"/>
        </a:spcBef>
        <a:buNone/>
        <a:defRPr sz="2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50" indent="-107950" algn="l" defTabSz="431800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62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21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7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42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门楣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4319270" cy="3239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宋体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大明湖畔卖烧饼的容嬷嬷°</cp:lastModifiedBy>
  <cp:revision>9</cp:revision>
  <dcterms:created xsi:type="dcterms:W3CDTF">2024-12-11T08:05:23Z</dcterms:created>
  <dcterms:modified xsi:type="dcterms:W3CDTF">2024-12-11T08:05:23Z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ICV">
    <vt:lpwstr>5CCA1F5E1A9FEF39D44659673F899DB9_41</vt:lpwstr>
  </property>
</Properties>
</file>